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7010400" cy="9296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0F32-F196-474C-A660-0A7AFFA1E60C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5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0F32-F196-474C-A660-0A7AFFA1E60C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5466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0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Типы кризисных ситуаций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5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Аспекты кризиса</a:t>
            </a:r>
            <a:r>
              <a:rPr lang="ru-RU" b="1">
                <a:solidFill>
                  <a:srgbClr val="002060"/>
                </a:solidFill>
              </a:rPr>
              <a:t/>
            </a:r>
            <a:br>
              <a:rPr lang="ru-RU" b="1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8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C00000"/>
                </a:solidFill>
              </a:rPr>
              <a:t>Мировоззренческая составляющая кризиса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2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СВЯЗЬ СТРЕССА И КРИЗИСА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84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Способы преодоления кризиса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2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1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8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3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32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46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79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81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7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9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2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46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90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84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8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Основные вопросы семинара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60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6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0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36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43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94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002060"/>
                </a:solidFill>
              </a:rPr>
              <a:t>Рекомендации педагогу-психологу при оказании ПП в КС</a:t>
            </a:r>
            <a:endParaRPr lang="ru-RU" alt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45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Кто Я?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49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82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2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002060"/>
                </a:solidFill>
              </a:rPr>
              <a:t>Негативные последствия кризиса и опасности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63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002060"/>
                </a:solidFill>
              </a:rPr>
              <a:t>Психотехника «Поплавок»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35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818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2060"/>
                </a:solidFill>
              </a:rPr>
              <a:t>О</a:t>
            </a:r>
            <a:r>
              <a:rPr lang="ru-RU" b="1">
                <a:solidFill>
                  <a:srgbClr val="C00000"/>
                </a:solidFill>
              </a:rPr>
              <a:t>предел</a:t>
            </a:r>
            <a:r>
              <a:rPr lang="ru-RU" b="1">
                <a:solidFill>
                  <a:srgbClr val="002060"/>
                </a:solidFill>
              </a:rPr>
              <a:t>ение </a:t>
            </a:r>
            <a:r>
              <a:rPr lang="ru-RU" b="1">
                <a:solidFill>
                  <a:srgbClr val="C00000"/>
                </a:solidFill>
              </a:rPr>
              <a:t>понятия «счастье»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28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17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Подходы к исследованию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906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8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Направления исследования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99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ОСОЗНАНИЕ слова СЧАСТЬЕ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04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06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alt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83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083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149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99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973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0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9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69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16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1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4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</a:rPr>
              <a:t>Позитивные последствия кризиса и ресурсы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17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63</Words>
  <Application>Microsoft Office PowerPoint</Application>
  <PresentationFormat>Произвольный</PresentationFormat>
  <Paragraphs>17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Презентация PowerPoint</vt:lpstr>
      <vt:lpstr>Презентация PowerPoint</vt:lpstr>
      <vt:lpstr>Основные вопросы семинара</vt:lpstr>
      <vt:lpstr>Негативные последствия кризиса и опасности</vt:lpstr>
      <vt:lpstr>Настораживающие признаки поведения</vt:lpstr>
      <vt:lpstr>Настораживающие признаки поведения</vt:lpstr>
      <vt:lpstr>Позитивные последствия кризиса и ресурсы</vt:lpstr>
      <vt:lpstr>Презентация PowerPoint</vt:lpstr>
      <vt:lpstr>Презентация PowerPoint</vt:lpstr>
      <vt:lpstr>Типы кризисных ситуаций</vt:lpstr>
      <vt:lpstr>Аспекты кризиса </vt:lpstr>
      <vt:lpstr>Мировоззренческая составляющая кризиса</vt:lpstr>
      <vt:lpstr>СВЯЗЬ СТРЕССА И КРИЗИСА</vt:lpstr>
      <vt:lpstr>Способы преодоления кризиса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педагогу-психологу при оказании ПП в КС</vt:lpstr>
      <vt:lpstr>Кто Я?</vt:lpstr>
      <vt:lpstr>Презентация PowerPoint</vt:lpstr>
      <vt:lpstr>Презентация PowerPoint</vt:lpstr>
      <vt:lpstr>Психотехника «Поплавок»</vt:lpstr>
      <vt:lpstr>Презентация PowerPoint</vt:lpstr>
      <vt:lpstr>Определение понятия «счастье»</vt:lpstr>
      <vt:lpstr>Презентация PowerPoint</vt:lpstr>
      <vt:lpstr>Подходы к исследованию счастья</vt:lpstr>
      <vt:lpstr>Презентация PowerPoint</vt:lpstr>
      <vt:lpstr>Направления исследования счастья</vt:lpstr>
      <vt:lpstr>ОСОЗНАНИЕ слова СЧАСТЬЕ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user</cp:lastModifiedBy>
  <cp:revision>3</cp:revision>
  <cp:lastPrinted>2024-04-17T06:00:52Z</cp:lastPrinted>
  <dcterms:created xsi:type="dcterms:W3CDTF">2024-04-12T08:21:41Z</dcterms:created>
  <dcterms:modified xsi:type="dcterms:W3CDTF">2024-04-17T06:14:38Z</dcterms:modified>
</cp:coreProperties>
</file>